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0287000" cy="10287000"/>
  <p:notesSz cx="10287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1040" y="-11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png"/><Relationship Id="rId5" Type="http://schemas.openxmlformats.org/officeDocument/2006/relationships/image" Target="../media/image54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79" y="2250000"/>
            <a:ext cx="10291071" cy="5785714"/>
            <a:chOff x="-2679" y="2250000"/>
            <a:chExt cx="10291071" cy="57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79" y="2250000"/>
              <a:ext cx="10291071" cy="57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157" y="3671381"/>
            <a:ext cx="9937202" cy="25234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4644" y="6393015"/>
            <a:ext cx="3056320" cy="4059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67239" y="6105730"/>
            <a:ext cx="2951236" cy="66089"/>
            <a:chOff x="3667239" y="6105730"/>
            <a:chExt cx="2951236" cy="660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7239" y="6105730"/>
              <a:ext cx="2951236" cy="66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67239" y="6170033"/>
            <a:ext cx="2951236" cy="66089"/>
            <a:chOff x="3667239" y="6170033"/>
            <a:chExt cx="2951236" cy="66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7239" y="6170033"/>
              <a:ext cx="2951236" cy="66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67239" y="3880795"/>
            <a:ext cx="2951236" cy="66089"/>
            <a:chOff x="3667239" y="3880795"/>
            <a:chExt cx="2951236" cy="660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7239" y="3880795"/>
              <a:ext cx="2951236" cy="660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34644" y="3387625"/>
            <a:ext cx="3143340" cy="3985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79" y="2250000"/>
            <a:ext cx="10291071" cy="5785714"/>
            <a:chOff x="-2679" y="2250000"/>
            <a:chExt cx="10291071" cy="57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79" y="2250000"/>
              <a:ext cx="10291071" cy="57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9872" y="3507330"/>
            <a:ext cx="7749645" cy="25129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6977" y="6144215"/>
            <a:ext cx="4274745" cy="4059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67239" y="5856928"/>
            <a:ext cx="2951236" cy="66089"/>
            <a:chOff x="3667239" y="5856928"/>
            <a:chExt cx="2951236" cy="660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7239" y="5856928"/>
              <a:ext cx="2951236" cy="66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67239" y="5921231"/>
            <a:ext cx="2951236" cy="66089"/>
            <a:chOff x="3667239" y="5921231"/>
            <a:chExt cx="2951236" cy="66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7239" y="5921231"/>
              <a:ext cx="2951236" cy="66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79" y="2250000"/>
            <a:ext cx="10291071" cy="5785714"/>
            <a:chOff x="-2679" y="2250000"/>
            <a:chExt cx="10291071" cy="57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79" y="2250000"/>
              <a:ext cx="10291071" cy="57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7947" y="4515248"/>
            <a:ext cx="853055" cy="6179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51895" y="3465191"/>
            <a:ext cx="764838" cy="77140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92610" y="4055762"/>
            <a:ext cx="1016203" cy="28285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63513" y="3465191"/>
            <a:ext cx="764838" cy="7714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04229" y="4055762"/>
            <a:ext cx="1390080" cy="52984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47721" y="3465191"/>
            <a:ext cx="764838" cy="77140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88439" y="4055762"/>
            <a:ext cx="1426164" cy="52984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51895" y="5518312"/>
            <a:ext cx="764838" cy="7714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2610" y="6108886"/>
            <a:ext cx="1349173" cy="2828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63513" y="5518312"/>
            <a:ext cx="764838" cy="7714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404229" y="6108886"/>
            <a:ext cx="537201" cy="2828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7797" y="3423425"/>
            <a:ext cx="1298752" cy="66089"/>
            <a:chOff x="6427797" y="3423425"/>
            <a:chExt cx="1298752" cy="660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27797" y="3423425"/>
              <a:ext cx="1298752" cy="660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16179" y="3423425"/>
            <a:ext cx="1298752" cy="66089"/>
            <a:chOff x="4616179" y="3423425"/>
            <a:chExt cx="1298752" cy="660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6179" y="3423425"/>
              <a:ext cx="1298752" cy="66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12005" y="3423425"/>
            <a:ext cx="1298752" cy="66089"/>
            <a:chOff x="8112005" y="3423425"/>
            <a:chExt cx="1298752" cy="660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2005" y="3423425"/>
              <a:ext cx="1298752" cy="660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27797" y="5472086"/>
            <a:ext cx="1298752" cy="66089"/>
            <a:chOff x="6427797" y="5472086"/>
            <a:chExt cx="1298752" cy="660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27797" y="5472086"/>
              <a:ext cx="1298752" cy="660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16179" y="5472086"/>
            <a:ext cx="1298752" cy="66089"/>
            <a:chOff x="4616179" y="5472086"/>
            <a:chExt cx="1298752" cy="6608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6179" y="5472086"/>
              <a:ext cx="1298752" cy="66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075" y="2250000"/>
            <a:ext cx="10291071" cy="5785714"/>
            <a:chOff x="-28075" y="2250000"/>
            <a:chExt cx="10291071" cy="57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075" y="2250000"/>
              <a:ext cx="10291071" cy="57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80648" y="2478803"/>
            <a:ext cx="4296921" cy="12704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2620" y="2868566"/>
            <a:ext cx="1324038" cy="3857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47704" y="4368548"/>
            <a:ext cx="2990307" cy="2990307"/>
            <a:chOff x="3647704" y="4368548"/>
            <a:chExt cx="2990307" cy="29903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7704" y="4368548"/>
              <a:ext cx="2990307" cy="29903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43026" y="4368548"/>
            <a:ext cx="2990307" cy="2990307"/>
            <a:chOff x="6843026" y="4368548"/>
            <a:chExt cx="2990307" cy="29903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43026" y="4368548"/>
              <a:ext cx="2990307" cy="29903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88349" y="4368548"/>
            <a:ext cx="2990307" cy="2990307"/>
            <a:chOff x="488349" y="4368548"/>
            <a:chExt cx="2990307" cy="29903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349" y="4368548"/>
              <a:ext cx="2990307" cy="299030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6370" y="3808243"/>
            <a:ext cx="1781797" cy="91458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452382" y="3863791"/>
            <a:ext cx="1428282" cy="51903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28572" y="3901893"/>
            <a:ext cx="1952459" cy="51903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9721" y="5538214"/>
            <a:ext cx="2540708" cy="70530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40403" y="5678097"/>
            <a:ext cx="2062843" cy="37573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72037" y="5675842"/>
            <a:ext cx="1532284" cy="389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79" y="2250000"/>
            <a:ext cx="10291071" cy="5785714"/>
            <a:chOff x="-2679" y="2250000"/>
            <a:chExt cx="10291071" cy="57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679" y="2250000"/>
              <a:ext cx="10291071" cy="57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36350" y="6053876"/>
            <a:ext cx="2839508" cy="847455"/>
            <a:chOff x="736350" y="6053876"/>
            <a:chExt cx="2839508" cy="8474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790" y="6013317"/>
              <a:ext cx="2226942" cy="52765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184" y="6383388"/>
              <a:ext cx="2819050" cy="5784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17743" y="6053876"/>
            <a:ext cx="2839508" cy="847455"/>
            <a:chOff x="3717743" y="6053876"/>
            <a:chExt cx="2839508" cy="84745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7183" y="6013317"/>
              <a:ext cx="2105901" cy="52765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3578" y="6383388"/>
              <a:ext cx="2784849" cy="57847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99143" y="6053876"/>
            <a:ext cx="2839508" cy="847455"/>
            <a:chOff x="6699143" y="6053876"/>
            <a:chExt cx="2839508" cy="8474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58583" y="6013317"/>
              <a:ext cx="2226942" cy="52765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4978" y="6383388"/>
              <a:ext cx="2784849" cy="57847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71709" y="2665592"/>
            <a:ext cx="6296180" cy="123425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E83A5AD-6BF8-43DD-8435-1070AD0DF0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421" y="4018385"/>
            <a:ext cx="3001684" cy="20025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747B9B-2FD8-4F32-8131-54A25BC176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95968" y="3965228"/>
            <a:ext cx="2002552" cy="20025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F46011-5766-4A7F-A97C-B7C7BB01E0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8092" y="3919730"/>
            <a:ext cx="2070727" cy="20707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095" y="2118940"/>
            <a:ext cx="10291071" cy="6765873"/>
            <a:chOff x="38095" y="2118940"/>
            <a:chExt cx="10291071" cy="67658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5" y="2118940"/>
              <a:ext cx="10291071" cy="67658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239" y="3874829"/>
            <a:ext cx="3277097" cy="11665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53163" y="3874829"/>
            <a:ext cx="3370172" cy="11665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59235" y="4814005"/>
            <a:ext cx="2150928" cy="63936"/>
            <a:chOff x="3959235" y="4814005"/>
            <a:chExt cx="2150928" cy="639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959235" y="4814005"/>
              <a:ext cx="2150928" cy="639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61858" y="3077654"/>
            <a:ext cx="4178532" cy="8285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2620" y="2868563"/>
            <a:ext cx="1324038" cy="3857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99698" y="2530532"/>
            <a:ext cx="7838776" cy="12342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7445" y="5921437"/>
            <a:ext cx="3647475" cy="108420"/>
            <a:chOff x="927445" y="5921437"/>
            <a:chExt cx="3647475" cy="1084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927445" y="5921437"/>
              <a:ext cx="3647475" cy="1084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02686" y="5921437"/>
            <a:ext cx="3647475" cy="108420"/>
            <a:chOff x="5602686" y="5921437"/>
            <a:chExt cx="3647475" cy="1084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5602686" y="5921437"/>
              <a:ext cx="3647475" cy="1084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747" y="6109458"/>
            <a:ext cx="3370172" cy="116658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78560" y="6109458"/>
            <a:ext cx="3370172" cy="11665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59235" y="7095509"/>
            <a:ext cx="2150928" cy="63936"/>
            <a:chOff x="3959235" y="7095509"/>
            <a:chExt cx="2150928" cy="639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959235" y="7095509"/>
              <a:ext cx="2150928" cy="6393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18007" y="4988762"/>
            <a:ext cx="2312476" cy="99997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43667" y="4951253"/>
            <a:ext cx="2312476" cy="99997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05309" y="7176703"/>
            <a:ext cx="2316920" cy="99997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43667" y="7176703"/>
            <a:ext cx="2312476" cy="6924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0" y="2250000"/>
            <a:ext cx="10291071" cy="5785714"/>
            <a:chOff x="-38095" y="2250000"/>
            <a:chExt cx="10291071" cy="57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8095" y="2250000"/>
              <a:ext cx="10291071" cy="57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2620" y="2868563"/>
            <a:ext cx="1324038" cy="3857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9698" y="2559109"/>
            <a:ext cx="7838768" cy="12342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4BDEDE-7E76-45CF-A166-DA8F3D9D5DA4}"/>
              </a:ext>
            </a:extLst>
          </p:cNvPr>
          <p:cNvSpPr txBox="1"/>
          <p:nvPr/>
        </p:nvSpPr>
        <p:spPr>
          <a:xfrm>
            <a:off x="1334639" y="4813993"/>
            <a:ext cx="812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저희 팀은 키트 조립부터 부팅 원격접속 파이썬 코드 작성까지 역할을 나누지 않고 다같이 하였습니다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0291071" cy="10096500"/>
            <a:chOff x="0" y="2095043"/>
            <a:chExt cx="10291071" cy="57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95043"/>
              <a:ext cx="10291071" cy="57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420" y="824008"/>
            <a:ext cx="1324038" cy="3857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5538" y="474651"/>
            <a:ext cx="7487699" cy="127095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67495" y="2463858"/>
            <a:ext cx="2674674" cy="5180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86062" y="3747706"/>
            <a:ext cx="3714876" cy="7314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7078" y="5289334"/>
            <a:ext cx="2853955" cy="11580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7495" y="7673113"/>
            <a:ext cx="3729820" cy="11580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F37E74-2E3E-48AE-98C3-B072D01EC5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039" y="1557813"/>
            <a:ext cx="2251417" cy="16885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7E22C5-F702-4F00-9585-C63FEE781B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999" y="3369742"/>
            <a:ext cx="2559456" cy="19195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D7E684-7AA8-4DCC-B498-83EEEDB004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2303" y="4690622"/>
            <a:ext cx="3223078" cy="17905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A2090DD-B66A-457D-8702-B496118D9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7315" y="7124700"/>
            <a:ext cx="3152463" cy="17905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6931" y="2250643"/>
            <a:ext cx="10291071" cy="5785714"/>
            <a:chOff x="-2679" y="2250000"/>
            <a:chExt cx="10291071" cy="57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79" y="2250000"/>
              <a:ext cx="10291071" cy="5785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2620" y="2868563"/>
            <a:ext cx="1324038" cy="3857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9698" y="2530536"/>
            <a:ext cx="7487699" cy="1270950"/>
          </a:xfrm>
          <a:prstGeom prst="rect">
            <a:avLst/>
          </a:prstGeom>
        </p:spPr>
      </p:pic>
      <p:pic>
        <p:nvPicPr>
          <p:cNvPr id="5" name="자율주행자동차 영상">
            <a:hlinkClick r:id="" action="ppaction://media"/>
            <a:extLst>
              <a:ext uri="{FF2B5EF4-FFF2-40B4-BE49-F238E27FC236}">
                <a16:creationId xmlns:a16="http://schemas.microsoft.com/office/drawing/2014/main" id="{D8CCB14F-2456-4429-B571-F827373ADF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04278" y="3895048"/>
            <a:ext cx="5715000" cy="323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075" y="2250000"/>
            <a:ext cx="10291071" cy="5785714"/>
            <a:chOff x="-28075" y="2250000"/>
            <a:chExt cx="10291071" cy="57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075" y="2250000"/>
              <a:ext cx="10291071" cy="57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61859" y="2694496"/>
            <a:ext cx="5184072" cy="142480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65213" y="6096922"/>
            <a:ext cx="5152784" cy="14248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79C019-A615-4890-B982-2CFFACB802BA}"/>
              </a:ext>
            </a:extLst>
          </p:cNvPr>
          <p:cNvSpPr txBox="1"/>
          <p:nvPr/>
        </p:nvSpPr>
        <p:spPr>
          <a:xfrm>
            <a:off x="2609848" y="4385827"/>
            <a:ext cx="518407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자율주행자동차 키트를 가지고  프로젝트를 시작하게 되었을 때,</a:t>
            </a:r>
          </a:p>
          <a:p>
            <a:r>
              <a:rPr lang="ko-KR" alt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어느정도의</a:t>
            </a:r>
            <a:r>
              <a:rPr lang="ko-KR" alt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커리큘럼이 짜여진 것이기 때문에 그대로 따라서 제작하고, </a:t>
            </a:r>
          </a:p>
          <a:p>
            <a:r>
              <a:rPr lang="ko-KR" alt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기능들을 추가, 보완해 나간다면 더 훌륭한 자율주행자동차를 만들 수 </a:t>
            </a:r>
          </a:p>
          <a:p>
            <a:r>
              <a:rPr lang="ko-KR" altLang="en-US" sz="1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있겠지?라는</a:t>
            </a:r>
            <a:r>
              <a:rPr lang="ko-KR" alt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환상이 있었다. 하지만 부품을 조립하는 첫 순간부터 마지막 </a:t>
            </a:r>
          </a:p>
          <a:p>
            <a:r>
              <a:rPr lang="ko-KR" alt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자율 주행을 시킬 때까지 모든 과정들이 쉽지 않았고, 그 과정 안에서 </a:t>
            </a:r>
          </a:p>
          <a:p>
            <a:r>
              <a:rPr lang="ko-KR" alt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실패와 성공을 경험하면서 팀원들 모두가 발전할 수 있었던 시간이었고,</a:t>
            </a:r>
          </a:p>
          <a:p>
            <a:r>
              <a:rPr lang="ko-KR" altLang="en-US" sz="1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더 의미 있는 프로젝트를 할 수 있었다고 생각한다.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51F4BF4-3BB7-E360-1482-8042A02C3907}"/>
              </a:ext>
            </a:extLst>
          </p:cNvPr>
          <p:cNvSpPr/>
          <p:nvPr/>
        </p:nvSpPr>
        <p:spPr>
          <a:xfrm>
            <a:off x="803958" y="2857500"/>
            <a:ext cx="1676400" cy="1202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오태경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2B2F4EE-34C9-B8EB-EF84-DA92F68BFB3C}"/>
              </a:ext>
            </a:extLst>
          </p:cNvPr>
          <p:cNvSpPr/>
          <p:nvPr/>
        </p:nvSpPr>
        <p:spPr>
          <a:xfrm>
            <a:off x="838047" y="6096922"/>
            <a:ext cx="1676400" cy="1202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김민지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7E13F94-3ED7-A329-BA15-485B055A529A}"/>
              </a:ext>
            </a:extLst>
          </p:cNvPr>
          <p:cNvSpPr/>
          <p:nvPr/>
        </p:nvSpPr>
        <p:spPr>
          <a:xfrm>
            <a:off x="7962900" y="4385827"/>
            <a:ext cx="1676400" cy="1202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이민서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87</Words>
  <Application>Microsoft Office PowerPoint</Application>
  <PresentationFormat>사용자 지정</PresentationFormat>
  <Paragraphs>11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 태경</cp:lastModifiedBy>
  <cp:revision>7</cp:revision>
  <dcterms:created xsi:type="dcterms:W3CDTF">2021-06-18T14:47:25Z</dcterms:created>
  <dcterms:modified xsi:type="dcterms:W3CDTF">2023-05-01T09:22:11Z</dcterms:modified>
</cp:coreProperties>
</file>